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7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18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V2.0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841648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3384810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906291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2010167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국민관광공사의 데이터를 기계학습 </a:t>
            </a:r>
            <a:r>
              <a:rPr lang="ko-KR" altLang="en-US" sz="1300" b="1" dirty="0"/>
              <a:t>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숙박여부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기혼정보 등을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사용자가 어떤 여행지를 갈 확률이 </a:t>
            </a:r>
            <a:r>
              <a:rPr lang="ko-KR" altLang="en-US" sz="1300" b="1" dirty="0" err="1">
                <a:solidFill>
                  <a:srgbClr val="FF0000"/>
                </a:solidFill>
              </a:rPr>
              <a:t>높은지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Match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/>
              <a:t>하여 여행지를 추천한다</a:t>
            </a:r>
            <a:r>
              <a:rPr lang="en-US" altLang="ko-KR" sz="1300" b="1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2BC4D-5BF9-4FC5-8748-AF8C05E58D5F}"/>
              </a:ext>
            </a:extLst>
          </p:cNvPr>
          <p:cNvSpPr/>
          <p:nvPr/>
        </p:nvSpPr>
        <p:spPr>
          <a:xfrm>
            <a:off x="1199377" y="1309402"/>
            <a:ext cx="1760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E58A-E2E3-4601-8C74-04879CAD7BB1}"/>
              </a:ext>
            </a:extLst>
          </p:cNvPr>
          <p:cNvSpPr/>
          <p:nvPr/>
        </p:nvSpPr>
        <p:spPr>
          <a:xfrm>
            <a:off x="5262614" y="1309402"/>
            <a:ext cx="2914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스타일별 게시물 추천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Class Modeling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D40A4-6BBD-4106-B331-F6ECB7EC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5" y="1168997"/>
            <a:ext cx="7415048" cy="52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936137" y="3807024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37945" y="5717308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수치형 데이터로 값을 변형한다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개년의 데이터를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하나의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국민여행실태조사데이터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.csv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여행지역선정에 영향을 끼칠 것으로 생각되는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선택한다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 columns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다음과 같은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여행출발 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여행하는 목적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함께하는 일행 존재여부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여행한 일행 수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동행한 사람과의 관계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지출비용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여행지에서의 활동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혼인여부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시도군구코드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숫자로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전처리가 끝난 데이터를 학습용 데이터와 검증용 데이터로 나눠 구분한다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RandomForestClassifier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학습용 데이터를 이용해 학습시킨다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검증용 데이터를 이용해 결과를 예측하고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실제값과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비교하여 모델을 평가한다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파라미터가 최적화 되도록 조정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이론적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가중치 재조정 수식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시스템의 추천 기법은 주로 두 단계를 거쳐 이루어진다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기반 협업 필터링 기법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사용자를 찾기 위해 유사도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유사도를 기반으로 유사 사용자의 평점을 이용하여 해당 사용자의 평점을 예측한다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단계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사용자의 평점을 예측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사용되는 기법이 가중치 재조정 기법이다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식으로 나타내면 다음과 같다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Pred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a,i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는 아이템 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대한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예측 평점을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b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비슷한 선호도를 나타내는 사용자 그룹을 의미하여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sim(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a,b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유사도를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각각 가중치를 적용하기 전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의해 주어진 실제 평점의 평균을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ko-KR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blipFill>
                <a:blip r:embed="rId3"/>
                <a:stretch>
                  <a:fillRect l="-173" t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1 ) </a:t>
                </a:r>
                <a:r>
                  <a:rPr lang="ko-KR" altLang="en-US" sz="1000" dirty="0"/>
                  <a:t>사용자는 자신이 원하는 여행 스타일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4</a:t>
                </a:r>
                <a:r>
                  <a:rPr lang="ko-KR" altLang="en-US" sz="1000" dirty="0"/>
                  <a:t>개 설정</a:t>
                </a:r>
                <a:r>
                  <a:rPr lang="en-US" altLang="ko-KR" sz="1000" dirty="0"/>
                  <a:t>- </a:t>
                </a:r>
                <a:r>
                  <a:rPr lang="ko-KR" altLang="en-US" sz="1000" dirty="0"/>
                  <a:t>자연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문화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가족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활동적인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br>
                  <a:rPr lang="en-US" altLang="ko-KR" sz="1000" dirty="0"/>
                </a:br>
                <a:r>
                  <a:rPr lang="en-US" altLang="ko-KR" sz="1000" dirty="0"/>
                  <a:t>2 ) </a:t>
                </a:r>
                <a:r>
                  <a:rPr lang="ko-KR" altLang="en-US" sz="1000" dirty="0"/>
                  <a:t>같은 여행 스타일에 속하는 사용자들은 유사한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000" dirty="0"/>
                  <a:t>을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설정한다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en-US" altLang="ko-KR" sz="1000" dirty="0"/>
                  <a:t> 3)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r>
                  <a:rPr lang="en-US" altLang="ko-KR" sz="1000" dirty="0"/>
                  <a:t>4) </a:t>
                </a:r>
                <a:r>
                  <a:rPr lang="ko-KR" altLang="en-US" sz="1000" dirty="0"/>
                  <a:t>사용자에게 추천되는 게시물의 비중을 달리 하기 위해  여행 스타일별로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가지의 카테고리의 가중치를 설정한다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5) </a:t>
                </a:r>
                <a:r>
                  <a:rPr lang="ko-KR" altLang="en-US" sz="1000" dirty="0"/>
                  <a:t>사용자의 카테고리별 평점은 사용자의 총 좋아요 수에 대한 해당 카테고리 좋아요 수의 비율로 계산한다</a:t>
                </a:r>
                <a:r>
                  <a:rPr lang="en-US" altLang="ko-KR" sz="1000" dirty="0"/>
                  <a:t>. 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8" y="1061993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 스타일별</a:t>
            </a:r>
            <a:r>
              <a:rPr lang="en-US" altLang="ko-KR" sz="1400" dirty="0"/>
              <a:t> </a:t>
            </a:r>
            <a:r>
              <a:rPr lang="ko-KR" altLang="en-US" sz="1400" dirty="0"/>
              <a:t>카테고리별 가중치 조정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16624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721179" y="5384069"/>
            <a:ext cx="86409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각 카테고리의 가중치는</a:t>
            </a:r>
            <a:br>
              <a:rPr lang="en-US" altLang="ko-KR" sz="1350" dirty="0"/>
            </a:br>
            <a:r>
              <a:rPr lang="en-US" altLang="ko-KR" sz="1350" dirty="0"/>
              <a:t>ratio</a:t>
            </a:r>
            <a:r>
              <a:rPr lang="ko-KR" altLang="en-US" sz="1350" dirty="0"/>
              <a:t> </a:t>
            </a:r>
            <a:r>
              <a:rPr lang="en-US" altLang="ko-KR" sz="1350" dirty="0"/>
              <a:t>=(Double)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(</a:t>
            </a:r>
            <a:r>
              <a:rPr lang="ko-KR" altLang="en-US" sz="1350" dirty="0"/>
              <a:t>소수점 </a:t>
            </a:r>
            <a:r>
              <a:rPr lang="en-US" altLang="ko-KR" sz="1350" dirty="0"/>
              <a:t>3</a:t>
            </a:r>
            <a:r>
              <a:rPr lang="ko-KR" altLang="en-US" sz="1350" dirty="0" err="1"/>
              <a:t>째자리에서</a:t>
            </a:r>
            <a:r>
              <a:rPr lang="ko-KR" altLang="en-US" sz="1350" dirty="0"/>
              <a:t> 반올림</a:t>
            </a:r>
            <a:r>
              <a:rPr lang="en-US" altLang="ko-KR" sz="1350" dirty="0"/>
              <a:t>)</a:t>
            </a:r>
          </a:p>
          <a:p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660F0-3E39-4071-80D3-DC5661C8CE1E}"/>
              </a:ext>
            </a:extLst>
          </p:cNvPr>
          <p:cNvSpPr txBox="1"/>
          <p:nvPr/>
        </p:nvSpPr>
        <p:spPr>
          <a:xfrm>
            <a:off x="432144" y="2641142"/>
            <a:ext cx="864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50" dirty="0"/>
              <a:t>구현해야 할 수식 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6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259449" y="1033991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614788" y="331759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1444</TotalTime>
  <Words>1526</Words>
  <Application>Microsoft Office PowerPoint</Application>
  <PresentationFormat>화면 슬라이드 쇼(4:3)</PresentationFormat>
  <Paragraphs>290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Entity Class Modeling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알고리즘 2) 협업 필터링을 이용한 여행 스타일별 게시물추천- 이론적 개요</vt:lpstr>
      <vt:lpstr>추천 알고리즘 2) 협업 필터링을 이용한 여행 스타일별 게시물추천 – 구현 설계</vt:lpstr>
      <vt:lpstr>추천 알고리즘 2) 협업 필터링을 이용한 여행 스타일별 게시물추천 – 구현 Guideline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193</cp:revision>
  <dcterms:created xsi:type="dcterms:W3CDTF">2019-10-27T03:49:09Z</dcterms:created>
  <dcterms:modified xsi:type="dcterms:W3CDTF">2019-12-08T14:23:59Z</dcterms:modified>
</cp:coreProperties>
</file>